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21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62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178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71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000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06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46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44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312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407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98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0E626-BE9C-40EA-ABD2-37D698CC9E1A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4B40B-4E79-412D-AD82-1B92B122A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7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8071" y="292371"/>
            <a:ext cx="7211144" cy="666328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наружные сети водоснабжения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454" y="1086665"/>
            <a:ext cx="8147248" cy="328135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5050" y="4552128"/>
            <a:ext cx="8568952" cy="1522025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/>
              <a:t>Основное </a:t>
            </a:r>
            <a:r>
              <a:rPr lang="ru-RU" sz="2000" b="1" i="1" dirty="0"/>
              <a:t>преимущество кольцевой сети</a:t>
            </a:r>
            <a:r>
              <a:rPr lang="ru-RU" sz="2000" dirty="0"/>
              <a:t> по сравнению с тупиковой - это обеспечение бесперебойности подачи воды потреби­телям. Кроме того, при кольцевой водопроводной сети значительно менее вероятно повреждение сети из-за гидравлических ударов.</a:t>
            </a:r>
          </a:p>
          <a:p>
            <a:r>
              <a:rPr lang="ru-RU" sz="2000" b="1" i="1" dirty="0"/>
              <a:t>Недостатком кольцевой сети</a:t>
            </a:r>
            <a:r>
              <a:rPr lang="ru-RU" sz="2000" dirty="0"/>
              <a:t> является ее большая протяженность, а, следовательно, большая стоимость,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94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наружные сети водоснабжения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наружные сети водоснабжения</dc:title>
  <dc:creator>Julia_N</dc:creator>
  <cp:lastModifiedBy>Julia_N</cp:lastModifiedBy>
  <cp:revision>1</cp:revision>
  <dcterms:created xsi:type="dcterms:W3CDTF">2020-11-12T05:58:01Z</dcterms:created>
  <dcterms:modified xsi:type="dcterms:W3CDTF">2020-11-12T05:58:29Z</dcterms:modified>
</cp:coreProperties>
</file>